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ngenalan Dasar Sistem Komputer" id="{FA5B3A4C-7CE1-4ADC-8A92-8DC174C9FF8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Perkembangan Perangkat Keras PC" id="{DD059E44-DE80-4768-8D36-B8BAD0831E7F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Sejarah Perkembangan Komputer" id="{1CFBF45D-2ABF-458C-BD38-D9BE761344B6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4"/>
          </p14:sldIdLst>
        </p14:section>
        <p14:section name="Sejarah Perangkat Lunak" id="{55033552-F4C4-404F-A77B-19DC33FF3C91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EA7B5-4975-4F4E-A2DE-F65BB9FBA2F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C1070-C8B1-4956-86E8-F5A8E96BD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6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C1070-C8B1-4956-86E8-F5A8E96BD9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2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FB6B-41B8-67DF-70D6-E59CBA5EC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21DC6-36E1-5690-6FCB-3234F942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6365-5860-5AD1-CA1E-2A20F664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8896B-529D-3C59-FD52-B0731D28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85296-59BF-2DA9-AFEA-6E948AC4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043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0247-8DAD-5EA0-C0DB-962B77E0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EB146-A023-71D4-2065-E4E46367D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E6B01-4290-EAAF-FA0C-46204BA5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D8F4-7BBF-7956-E8E2-B5C76F15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59244-5E6D-B973-5711-6D6843B9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057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A486F-E3C9-8CA6-66C1-CA60CD2E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879C-87B6-4F22-7914-E11C81A1E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F2ADC-8727-E637-882E-1DED70B5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865B3-35F1-4BDF-0174-3EB0E712E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E24E3-A703-02A2-4681-383B3B78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91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B2B4-DF66-4FAF-D7D6-28B36121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CC077-4DA5-4FA3-1C85-C521B89BA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99F2A-1094-B214-840F-327094EC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606BD-8691-9F2C-AB4E-905A57F5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26707-6762-5595-607A-229FEB00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794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7F9D-B619-2DAB-AED6-23FBF8F9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83619-635E-5577-6FAE-30B64C4F0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4638A-3A8E-C317-2BA8-5718C3C2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1649B-00FA-585A-F107-9606707D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9B9DE-C19D-847E-0B50-83BC4FE8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629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BCE6-2FF0-E4F1-16E1-86FE75AA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3061-9678-8A31-B3AB-82D8E6A24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F5D4F-AE11-CBD0-E523-562E14D0D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4E002-B510-BE36-9EA0-014F741A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2B32C-888D-247B-3F0F-F11AB5EC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F1211-0EDD-31AF-D2B6-6F8F3636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88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6388-9F33-514A-EC84-4D78E894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AC610-AFD2-59D2-F102-6BD91BA47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434CE-0DA2-3956-4473-E7F806385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7B305-4478-110F-7741-FF1811734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C5A6B-537E-C088-74CF-745E8BA27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B43F0-0730-FE14-2B2B-9A152EF2F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99827-28CF-5DCF-4C95-DE7B4006B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01093-D4F5-8A4E-238D-AE20AEB9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013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F029-38B3-0B6A-AAF9-EB31287A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25E21-C828-5D01-7F01-41CD71988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1CB12-B283-538E-34AE-E5C1EE85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ACC5B-C526-60BF-E5CB-9D98C5D6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821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BE50E5-3D8C-73D4-274A-0B4DD0AB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7955CC-FBE9-8F08-452A-02E09838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38C87-BD38-30C7-87E9-1178148E7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5438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0848-5780-0B26-D43F-8F728147F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0A27E-9C00-52C9-941E-E1F8F0DDD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3CFE2-3BDB-354A-142C-FD3782FDE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420B-5D5E-2978-CBB9-C2530581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6CC99-AA4B-B573-E1DA-FDB47455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58657-1145-D7E5-45FF-BDDEFDF7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554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26BA-F955-D6E0-9C2E-09A2D08B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6C442E-733B-A4B8-B9D7-EFEB6A72B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B43E2-7261-5E1B-5955-874BD976B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C126C-8E9A-7471-CAD6-07ADB672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78DCF-DF5C-BE6F-CC4C-0BD23314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C95A4-6989-9379-F217-2A668FA4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929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82E75-9DA2-E9F3-384A-256F0BCC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27255-06C9-6D1F-6674-3680880FB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EFAC7-8E37-83A5-7C7D-C6C48C4E0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B999E-B3E1-48A1-BEB0-6B0BBF5D1331}" type="datetimeFigureOut">
              <a:rPr lang="id-ID" smtClean="0"/>
              <a:t>18/10/2022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E9775-B4ED-1550-14A2-0D1859C2E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FB0CD-9E60-B3B7-70E7-72B9B2542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12F2F-C182-4BDC-B315-C6C7F7ED273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987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3xGhcY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438BAD-7E59-25AB-B9E0-1CDD77FC6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0"/>
            <a:ext cx="9040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518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B71DA0B-BA01-4A94-857F-3D108E66D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38113"/>
            <a:ext cx="8724900" cy="65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24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854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0FAABE7-0E84-E49C-BFC1-19E1A79E4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42875"/>
            <a:ext cx="8667750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0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96C503-1A97-EBEE-5501-87828CF1B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9183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08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21D271A-547D-74C6-DACE-280A1488E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71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7392737-9A09-8DC1-3478-B2311816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9183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EB0FBE-4AED-D760-018F-9EC772C7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0"/>
            <a:ext cx="9170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35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93A9A4B-5C1E-4CBD-FB1A-7EE68B0A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0"/>
            <a:ext cx="9158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0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CC8BB9B-85A4-5493-FA67-41888E5AD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23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2434D7B-1904-029C-6720-4FF441BC0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0"/>
            <a:ext cx="9158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20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09A8666-6FA7-B2E6-DDCA-7E19806DC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0"/>
            <a:ext cx="9158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2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12F549-4190-947F-67A9-778C8CEEC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0"/>
            <a:ext cx="9099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030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8D5B456-9E1B-A34C-A843-05471C1C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0"/>
            <a:ext cx="9158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96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60B7DDE-9D55-787C-3411-7EB3FE72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0"/>
            <a:ext cx="9170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509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B29E79E0-BFA4-23D5-1F0C-B60BCD002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0"/>
            <a:ext cx="9170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89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B722083-9910-0D46-87C8-AA2A7C1C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0"/>
            <a:ext cx="917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96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1D58078-64AE-36D4-18A7-550D3478D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4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42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AD9C7FF7-B8F8-4237-E296-F2F306705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0"/>
            <a:ext cx="9151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69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56F764-77F5-C0BD-6A20-FE5AF2885030}"/>
              </a:ext>
            </a:extLst>
          </p:cNvPr>
          <p:cNvSpPr txBox="1"/>
          <p:nvPr/>
        </p:nvSpPr>
        <p:spPr>
          <a:xfrm>
            <a:off x="3274695" y="1162735"/>
            <a:ext cx="6092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https://www.youtube.com/watch?time_continue=1&amp;v=ajba-U74SJw&amp;feature=emb_title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5486E-5D93-2C66-9C6D-B66369960AF5}"/>
              </a:ext>
            </a:extLst>
          </p:cNvPr>
          <p:cNvSpPr txBox="1"/>
          <p:nvPr/>
        </p:nvSpPr>
        <p:spPr>
          <a:xfrm>
            <a:off x="3049905" y="3441680"/>
            <a:ext cx="60921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Setelah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mengamati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beberapa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video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sejarah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perkembangan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komputer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alat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hitung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)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tersebut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buatlah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apresiasi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terhadap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perkembangan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serupa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di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daerah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Saudara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masing-masing.</a:t>
            </a:r>
            <a:b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Lengkapnya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penugasan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tersebut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bisa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dilihat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dan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dikumpulkan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di </a:t>
            </a:r>
          </a:p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Apakah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Saudara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sanggup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untuk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menelusuri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sejarah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perkembangan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penggunaan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komputer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/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alat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hitung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di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daerah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asal</a:t>
            </a:r>
            <a:r>
              <a:rPr lang="en-US" b="1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masing-masing?</a:t>
            </a:r>
            <a:endParaRPr lang="en-US" b="0" i="0" dirty="0">
              <a:solidFill>
                <a:srgbClr val="000000"/>
              </a:solidFill>
              <a:effectLst/>
              <a:latin typeface="Roboto" panose="020B0604020202020204" pitchFamily="2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D33D9-D58E-A8C8-5B67-2E66715228BB}"/>
              </a:ext>
            </a:extLst>
          </p:cNvPr>
          <p:cNvSpPr txBox="1"/>
          <p:nvPr/>
        </p:nvSpPr>
        <p:spPr>
          <a:xfrm>
            <a:off x="3049905" y="2071375"/>
            <a:ext cx="609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397DE6"/>
                </a:solidFill>
                <a:effectLst/>
                <a:latin typeface="Roboto" panose="02000000000000000000" pitchFamily="2" charset="0"/>
                <a:hlinkClick r:id="rId2"/>
              </a:rPr>
              <a:t>https://goo.gl/3xGhcY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71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E19452AC-8818-44E8-D825-202431A0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62865"/>
            <a:ext cx="9060180" cy="679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731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F750220B-2707-4015-7A45-C222B36F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2864"/>
            <a:ext cx="9060180" cy="679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731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6670AB23-530F-288F-F9B2-CB7FE26F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0" y="62865"/>
            <a:ext cx="9052560" cy="67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0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A55C78F-2B5E-4232-A214-1A9FBE129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0"/>
            <a:ext cx="9105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761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987530E-544A-2823-AFD4-242D9D4D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" y="68580"/>
            <a:ext cx="9052560" cy="67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752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4A110D83-271B-CC18-43A3-5F5E1C489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5716"/>
            <a:ext cx="9151620" cy="686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879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84899111-48DC-BF0A-219C-116465DF9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97155"/>
            <a:ext cx="9052560" cy="67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938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02F2C5DE-DD8D-78FE-7051-F3B958C82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70" y="97155"/>
            <a:ext cx="9014460" cy="67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7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CE948CE5-0E7E-3D38-B1E2-B28385963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90" y="165735"/>
            <a:ext cx="8923020" cy="66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617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9435835F-40ED-A40A-C26C-38E3254C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137161"/>
            <a:ext cx="8961120" cy="6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646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1D89C66E-86BF-2A00-37DB-B6CDE709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" y="11430"/>
            <a:ext cx="9128760" cy="684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546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0907C228-9BA5-5883-5E2E-523C732B4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"/>
            <a:ext cx="9083040" cy="681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515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FAE114B9-4310-25DD-D8FC-597EC196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" y="68580"/>
            <a:ext cx="9052560" cy="67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787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1858E534-7B5B-469A-955C-D945D9912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0" y="165735"/>
            <a:ext cx="8923020" cy="66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080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2A77BAA-65BA-456F-6D12-5691D6EC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372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FFF0C90A-C80B-3CBA-4169-B7B399A14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30" y="131445"/>
            <a:ext cx="8968740" cy="67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378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F1C2089C-5F17-35BB-8A14-F9304571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" y="45720"/>
            <a:ext cx="9083040" cy="681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046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72FA328-772E-6A5E-DA25-C9066859B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70" y="268605"/>
            <a:ext cx="8785860" cy="658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58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AC042043-FF4F-949E-29E8-E54773FD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-22860"/>
            <a:ext cx="9174480" cy="688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507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3E2B67AF-A521-FCCF-226F-7B501668B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90" y="0"/>
            <a:ext cx="9151620" cy="686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21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7EAC1120-96CE-F3B0-D881-D700CCC7C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" y="-22860"/>
            <a:ext cx="9174480" cy="688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079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3DD4C30F-2103-FBBE-93AB-5D714BFA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330" y="0"/>
            <a:ext cx="9197340" cy="68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404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25CCE6EA-A5AD-20A4-765E-6B389D9F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90" y="0"/>
            <a:ext cx="9151620" cy="686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54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E360D5B8-3AED-517E-CFBB-2099DDE5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0"/>
            <a:ext cx="9151620" cy="686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374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422239-4E22-66B2-6366-13DAB55C2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14300"/>
            <a:ext cx="9296400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79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7C2E740-3D87-6EDA-6F71-D8FB4E9FB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0"/>
            <a:ext cx="908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445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9E34462-24DD-E47B-F0A7-79E17E92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23812"/>
            <a:ext cx="9080500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139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CA5C2B1-CBC2-69CC-B0C2-3D7B48902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33" y="-50800"/>
            <a:ext cx="9211734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665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10E429E-B9D6-3D1A-FB71-2151B24B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57150"/>
            <a:ext cx="90678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368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93809E6-961B-075E-7F3B-53F57249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"/>
            <a:ext cx="8890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650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09964681-0399-9F7B-5C69-A9C321D5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09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A717E42-72D6-895D-830F-0EF6F0641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71437"/>
            <a:ext cx="8953500" cy="67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658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BC4FDC6-F3BE-B451-06D3-492EB83F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052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3A893FF-DDC6-5C47-DD59-166F778AC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04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EEF8362-3F3E-08BA-F3C9-C788D832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63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04B698B2-A0B1-AEF4-D7CA-D6C6B5C41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1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8481C86-62E6-5171-180E-F388C9CB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0"/>
            <a:ext cx="906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196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5B223D36-A153-873B-1E41-595B1048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52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3FF91F30-25F1-F1EF-20A5-CEE532416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19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1C29D680-8BD3-305B-2E49-7E137C72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193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F20860B-296E-44C0-D729-030E2D327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-100013"/>
            <a:ext cx="9277350" cy="69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04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0721912-EB6F-AA2A-6F13-974B57DCA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179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834BF95-21F5-F3DA-2CC3-5AF53093A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605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AABB8336-2CDC-38D9-ADBB-749123B2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45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E215771D-D955-A9FD-0E6D-35A6A0F9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09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DA3E7D13-7E32-166C-DC23-06CA5E9F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16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F9A17048-F33B-CE21-4000-E2BA0CCC5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86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0C33D53-D0CC-22E9-A870-016EAEDA2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3" y="0"/>
            <a:ext cx="9031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87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8A3279C7-21B7-E0FF-28FB-C2B5B336F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96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8348020D-BBE4-AB70-CFEC-518FCF0C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37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E8D4F50B-97C4-9E05-41B1-69344C4E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14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FB391E22-18D6-EB45-67A3-FF2A4DD97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7998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B83073-2D84-5FF9-3A5A-3C1FB2F93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30" y="-25717"/>
            <a:ext cx="9178290" cy="68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030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AF6E54E-40AF-7A07-4F1D-8629BB4B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74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2135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5E026FF-9ACC-0519-50EE-FB57D502E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0"/>
            <a:ext cx="9182100" cy="688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0718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728D3E9-B4AC-A009-1DCE-194BDBD3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8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400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CB62F93-4AFB-DC22-97B5-97F2A075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460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24FEA37-BD47-A57B-BF31-0ECB8513A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-5716"/>
            <a:ext cx="9212580" cy="690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6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91E9620-2B73-A9E8-937B-93AB6749C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0"/>
            <a:ext cx="914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9299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01D3EE3-5195-52BA-9527-CF33AE329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40005"/>
            <a:ext cx="9197340" cy="689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460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B6F3770-07FC-DF91-084B-EE5ADB5D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" y="40005"/>
            <a:ext cx="9037320" cy="677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8510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1629848-259F-A345-EDCB-5308763F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" y="-34290"/>
            <a:ext cx="9189720" cy="689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204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C44193A-BEA9-64D9-A736-FE5A75958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9733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7B1A1D2-F859-5F70-77DC-624A7C825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5864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922D721-9FC4-976C-B352-1AAC6382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1323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76172D47-43D6-0BE7-D002-AB444E21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128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F37EB44-2010-BB03-742B-1CFA60B94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8575"/>
            <a:ext cx="91059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77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127C708-BD4D-4131-C8A0-0189B7E4C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-57151"/>
            <a:ext cx="9124950" cy="68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3515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51ED89E3-21EE-7F81-FBA6-064007DE1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70" y="-74295"/>
            <a:ext cx="9243060" cy="693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37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8D7DAAB-2173-20AA-314C-FF5E14ACF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0"/>
            <a:ext cx="9105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871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804B50D8-B77C-BF6B-1F19-15EAD7449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6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075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0997984-3279-FD35-5D8A-7775B778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37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69DA0324-918D-DA9A-E51E-6A9A36FA1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34290"/>
            <a:ext cx="9098280" cy="682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369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B1D5E29-6A6A-9A73-C91E-58B60708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2594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7A53184-DEDC-516D-6A88-CB37583F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7366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0AF78E8C-891A-4E01-40EC-C1C9D99A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7127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3CC665E9-F88C-B2E6-6E50-8AB0D61ED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975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57754FA-35FA-6894-3B54-EBE8F5EF2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751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F5A9C53F-8FCA-F2AC-C296-5D0FEF63B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134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1C3C60-65E6-6365-34EB-20F014251BE8}"/>
              </a:ext>
            </a:extLst>
          </p:cNvPr>
          <p:cNvSpPr txBox="1"/>
          <p:nvPr/>
        </p:nvSpPr>
        <p:spPr>
          <a:xfrm>
            <a:off x="3049121" y="3244334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https://www.youtube.com/watch?v=tixd29f4ac0&amp;t=1s</a:t>
            </a:r>
          </a:p>
        </p:txBody>
      </p:sp>
    </p:spTree>
    <p:extLst>
      <p:ext uri="{BB962C8B-B14F-4D97-AF65-F5344CB8AC3E}">
        <p14:creationId xmlns:p14="http://schemas.microsoft.com/office/powerpoint/2010/main" val="3166069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100</Words>
  <Application>Microsoft Office PowerPoint</Application>
  <PresentationFormat>Widescreen</PresentationFormat>
  <Paragraphs>8</Paragraphs>
  <Slides>100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Hendik Suwoto</dc:creator>
  <cp:lastModifiedBy>Hendik Suwoto</cp:lastModifiedBy>
  <cp:revision>10</cp:revision>
  <dcterms:created xsi:type="dcterms:W3CDTF">2022-09-20T10:40:17Z</dcterms:created>
  <dcterms:modified xsi:type="dcterms:W3CDTF">2022-10-18T15:35:40Z</dcterms:modified>
</cp:coreProperties>
</file>